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68C81-3732-4113-BBBD-01BBB84830C9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0C38-9F60-4EB6-B439-696B988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e-BY" dirty="0" smtClean="0"/>
              <a:t>Рашэнне задач на даследванне лінейных ураўненняў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be-BY" dirty="0" smtClean="0"/>
          </a:p>
          <a:p>
            <a:pPr>
              <a:buNone/>
            </a:pPr>
            <a:r>
              <a:rPr lang="be-BY" dirty="0" smtClean="0"/>
              <a:t>         </a:t>
            </a:r>
          </a:p>
          <a:p>
            <a:pPr>
              <a:buNone/>
            </a:pPr>
            <a:endParaRPr lang="be-BY" dirty="0"/>
          </a:p>
          <a:p>
            <a:pPr algn="ctr">
              <a:buNone/>
            </a:pPr>
            <a:r>
              <a:rPr lang="be-BY" sz="4600" dirty="0" smtClean="0"/>
              <a:t>                      Факультатыўныя заняткі ў 7 класе</a:t>
            </a:r>
          </a:p>
          <a:p>
            <a:pPr>
              <a:buNone/>
            </a:pPr>
            <a:endParaRPr lang="be-BY" dirty="0"/>
          </a:p>
          <a:p>
            <a:pPr>
              <a:buNone/>
            </a:pPr>
            <a:endParaRPr lang="be-BY" dirty="0" smtClean="0"/>
          </a:p>
          <a:p>
            <a:pPr>
              <a:buNone/>
            </a:pPr>
            <a:r>
              <a:rPr lang="be-BY" dirty="0" smtClean="0"/>
              <a:t>                                                              Урок 1</a:t>
            </a:r>
            <a:endParaRPr lang="be-BY" dirty="0"/>
          </a:p>
          <a:p>
            <a:pPr>
              <a:buNone/>
            </a:pPr>
            <a:endParaRPr lang="be-BY" dirty="0" smtClean="0"/>
          </a:p>
          <a:p>
            <a:pPr>
              <a:buNone/>
            </a:pPr>
            <a:endParaRPr lang="be-BY" dirty="0"/>
          </a:p>
          <a:p>
            <a:pPr>
              <a:buNone/>
            </a:pPr>
            <a:r>
              <a:rPr lang="be-BY" dirty="0" smtClean="0"/>
              <a:t>                                         </a:t>
            </a:r>
          </a:p>
          <a:p>
            <a:pPr>
              <a:buNone/>
            </a:pPr>
            <a:endParaRPr lang="be-BY" dirty="0"/>
          </a:p>
          <a:p>
            <a:pPr>
              <a:buNone/>
            </a:pPr>
            <a:r>
              <a:rPr lang="be-BY" dirty="0" smtClean="0"/>
              <a:t>                                                                              настаўнік Тамашэвіч Т.Т.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e-BY" dirty="0" smtClean="0"/>
              <a:t>1. Лінейнае ўраўненне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e-BY" dirty="0" smtClean="0"/>
              <a:t>                </a:t>
            </a:r>
          </a:p>
          <a:p>
            <a:pPr algn="ctr">
              <a:buNone/>
            </a:pPr>
            <a:r>
              <a:rPr lang="be-BY" sz="4100" dirty="0" smtClean="0"/>
              <a:t>   </a:t>
            </a:r>
            <a:r>
              <a:rPr lang="be-BY" sz="5100" dirty="0" smtClean="0"/>
              <a:t>Ураўненне выгляду ах=в</a:t>
            </a:r>
          </a:p>
          <a:p>
            <a:pPr algn="ctr">
              <a:buNone/>
            </a:pPr>
            <a:r>
              <a:rPr lang="be-BY" sz="5100" dirty="0" smtClean="0"/>
              <a:t>Даследуем рашэнне ўраўнення:</a:t>
            </a:r>
          </a:p>
          <a:p>
            <a:pPr>
              <a:buNone/>
            </a:pPr>
            <a:r>
              <a:rPr lang="be-BY" sz="5100" dirty="0" smtClean="0"/>
              <a:t>1. а=0 і в≠0, то ўраўненне не мае рашэнняў</a:t>
            </a:r>
          </a:p>
          <a:p>
            <a:pPr>
              <a:buNone/>
            </a:pPr>
            <a:r>
              <a:rPr lang="be-BY" sz="5100" dirty="0" smtClean="0"/>
              <a:t>2. а=0 і в=0, то рашэннем з’яўляюцца ўсе сапраўдныя лікі</a:t>
            </a:r>
          </a:p>
          <a:p>
            <a:pPr>
              <a:buNone/>
            </a:pPr>
            <a:r>
              <a:rPr lang="be-BY" sz="5100" dirty="0" smtClean="0"/>
              <a:t>3. а≠0 і в -  любы лік, то рашэннем з’яўляецца х=в/а</a:t>
            </a:r>
            <a:endParaRPr lang="ru-RU" sz="5100" dirty="0"/>
          </a:p>
          <a:p>
            <a:pPr>
              <a:buNone/>
            </a:pPr>
            <a:r>
              <a:rPr lang="be-BY" dirty="0" smtClean="0"/>
              <a:t>  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be-BY" dirty="0" smtClean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143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143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143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e-BY" dirty="0" smtClean="0"/>
              <a:t>Рашыць ураўненне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e-BY" dirty="0" smtClean="0"/>
              <a:t>1. ах=9</a:t>
            </a:r>
          </a:p>
          <a:p>
            <a:pPr algn="ctr">
              <a:buNone/>
            </a:pPr>
            <a:r>
              <a:rPr lang="be-BY" dirty="0" smtClean="0"/>
              <a:t>Рашэнне .</a:t>
            </a:r>
          </a:p>
          <a:p>
            <a:pPr algn="ctr">
              <a:buNone/>
            </a:pPr>
            <a:r>
              <a:rPr lang="be-BY" dirty="0" smtClean="0"/>
              <a:t>Калі а=0, ураўненне не мае рашэння;</a:t>
            </a:r>
          </a:p>
          <a:p>
            <a:pPr algn="ctr">
              <a:buNone/>
            </a:pPr>
            <a:r>
              <a:rPr lang="be-BY" dirty="0" smtClean="0"/>
              <a:t>калі а</a:t>
            </a:r>
            <a:r>
              <a:rPr lang="ru-RU" dirty="0" smtClean="0"/>
              <a:t>≠0, </a:t>
            </a:r>
            <a:r>
              <a:rPr lang="ru-RU" dirty="0" err="1" smtClean="0"/>
              <a:t>ураўненне</a:t>
            </a:r>
            <a:r>
              <a:rPr lang="ru-RU" dirty="0" smtClean="0"/>
              <a:t> мае </a:t>
            </a:r>
            <a:r>
              <a:rPr lang="ru-RU" dirty="0" err="1" smtClean="0"/>
              <a:t>рашэнне</a:t>
            </a:r>
            <a:r>
              <a:rPr lang="ru-RU" dirty="0" smtClean="0"/>
              <a:t> х=9/а</a:t>
            </a:r>
          </a:p>
          <a:p>
            <a:pPr algn="ctr">
              <a:buNone/>
            </a:pPr>
            <a:endParaRPr lang="be-BY" dirty="0"/>
          </a:p>
          <a:p>
            <a:pPr algn="ctr">
              <a:buNone/>
            </a:pPr>
            <a:r>
              <a:rPr lang="be-BY" dirty="0" smtClean="0"/>
              <a:t>Адказ: а=о, не мае рашэння;</a:t>
            </a:r>
          </a:p>
          <a:p>
            <a:pPr algn="ctr">
              <a:buNone/>
            </a:pPr>
            <a:r>
              <a:rPr lang="be-BY" dirty="0" smtClean="0"/>
              <a:t>а</a:t>
            </a:r>
            <a:r>
              <a:rPr lang="ru-RU" dirty="0" smtClean="0"/>
              <a:t>≠0, х=9/а.</a:t>
            </a:r>
            <a:endParaRPr lang="be-BY" dirty="0" smtClean="0"/>
          </a:p>
          <a:p>
            <a:pPr algn="ctr">
              <a:buNone/>
            </a:pPr>
            <a:r>
              <a:rPr lang="be-BY" dirty="0" smtClean="0"/>
              <a:t>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e-BY" dirty="0" smtClean="0"/>
              <a:t>2. (а+1)х=5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be-BY" sz="4400" dirty="0" smtClean="0"/>
              <a:t>Калі а+1=0,то а=-1, ураўненне не мае рашэння ;</a:t>
            </a:r>
          </a:p>
          <a:p>
            <a:pPr lvl="1">
              <a:buNone/>
            </a:pPr>
            <a:r>
              <a:rPr lang="be-BY" sz="4400" dirty="0" smtClean="0"/>
              <a:t>Калі а</a:t>
            </a:r>
            <a:r>
              <a:rPr lang="ru-RU" sz="4400" dirty="0" smtClean="0"/>
              <a:t>≠-1, </a:t>
            </a:r>
            <a:r>
              <a:rPr lang="ru-RU" sz="4400" dirty="0" err="1" smtClean="0"/>
              <a:t>ураўненне</a:t>
            </a:r>
            <a:r>
              <a:rPr lang="ru-RU" sz="4400" dirty="0" smtClean="0"/>
              <a:t> мае </a:t>
            </a:r>
            <a:r>
              <a:rPr lang="ru-RU" sz="4400" dirty="0" err="1" smtClean="0"/>
              <a:t>рашэнне</a:t>
            </a:r>
            <a:r>
              <a:rPr lang="ru-RU" sz="4400" dirty="0" smtClean="0"/>
              <a:t> х=5:(</a:t>
            </a:r>
            <a:r>
              <a:rPr lang="ru-RU" sz="4400" dirty="0" smtClean="0">
                <a:sym typeface="Wingdings" pitchFamily="2" charset="2"/>
              </a:rPr>
              <a:t>а+1)</a:t>
            </a:r>
          </a:p>
          <a:p>
            <a:pPr lvl="1">
              <a:buNone/>
            </a:pPr>
            <a:r>
              <a:rPr lang="be-BY" sz="4400" dirty="0" smtClean="0">
                <a:sym typeface="Wingdings" pitchFamily="2" charset="2"/>
              </a:rPr>
              <a:t>Адказ:</a:t>
            </a:r>
            <a:endParaRPr lang="be-BY" sz="4400" dirty="0" smtClean="0"/>
          </a:p>
          <a:p>
            <a:pPr lvl="8" algn="just">
              <a:buNone/>
            </a:pPr>
            <a:endParaRPr lang="be-BY" sz="3600" dirty="0"/>
          </a:p>
          <a:p>
            <a:pPr lvl="8" algn="just">
              <a:buNone/>
            </a:pPr>
            <a:endParaRPr lang="be-BY" sz="3600" dirty="0" smtClean="0"/>
          </a:p>
          <a:p>
            <a:pPr lvl="8" algn="just">
              <a:buNone/>
            </a:pPr>
            <a:endParaRPr lang="be-BY" sz="3600" dirty="0"/>
          </a:p>
          <a:p>
            <a:pPr lvl="8" algn="just">
              <a:buNone/>
            </a:pPr>
            <a:endParaRPr lang="be-BY" sz="3600" dirty="0" smtClean="0"/>
          </a:p>
          <a:p>
            <a:pPr lvl="8" algn="just">
              <a:buNone/>
            </a:pPr>
            <a:endParaRPr lang="be-BY" sz="3600" dirty="0"/>
          </a:p>
          <a:p>
            <a:pPr lvl="8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be-BY" dirty="0" smtClean="0"/>
              <a:t>3. (</a:t>
            </a:r>
            <a:r>
              <a:rPr lang="en-US" dirty="0" smtClean="0"/>
              <a:t>k+4)x=2k+1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err="1" smtClean="0"/>
              <a:t>Рашэнне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Калі</a:t>
            </a:r>
            <a:r>
              <a:rPr lang="ru-RU" dirty="0" smtClean="0"/>
              <a:t>  </a:t>
            </a:r>
            <a:r>
              <a:rPr lang="en-US" dirty="0" smtClean="0"/>
              <a:t>k+4=0, k=-4, </a:t>
            </a:r>
            <a:r>
              <a:rPr lang="ru-RU" dirty="0" err="1" smtClean="0"/>
              <a:t>ураўненне</a:t>
            </a:r>
            <a:r>
              <a:rPr lang="ru-RU" dirty="0" smtClean="0"/>
              <a:t> мае </a:t>
            </a:r>
            <a:r>
              <a:rPr lang="ru-RU" dirty="0" err="1" smtClean="0"/>
              <a:t>выгляд</a:t>
            </a:r>
            <a:r>
              <a:rPr lang="ru-RU" dirty="0" smtClean="0"/>
              <a:t> 0х=-7 </a:t>
            </a:r>
            <a:r>
              <a:rPr lang="ru-RU" dirty="0" err="1" smtClean="0"/>
              <a:t>і</a:t>
            </a:r>
            <a:r>
              <a:rPr lang="ru-RU" dirty="0" smtClean="0"/>
              <a:t> не мае </a:t>
            </a:r>
            <a:r>
              <a:rPr lang="ru-RU" dirty="0" err="1" smtClean="0"/>
              <a:t>рашэння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Калі</a:t>
            </a:r>
            <a:r>
              <a:rPr lang="ru-RU" dirty="0" smtClean="0"/>
              <a:t> к</a:t>
            </a:r>
            <a:r>
              <a:rPr lang="en-US" dirty="0" smtClean="0"/>
              <a:t> </a:t>
            </a:r>
            <a:r>
              <a:rPr lang="ru-RU" dirty="0" smtClean="0"/>
              <a:t>≠-4, мае </a:t>
            </a:r>
            <a:r>
              <a:rPr lang="ru-RU" dirty="0" err="1" smtClean="0"/>
              <a:t>рашэнне</a:t>
            </a:r>
            <a:r>
              <a:rPr lang="ru-RU" dirty="0" smtClean="0"/>
              <a:t> </a:t>
            </a:r>
            <a:r>
              <a:rPr lang="ru-RU" dirty="0" err="1" smtClean="0"/>
              <a:t>х=</a:t>
            </a:r>
            <a:r>
              <a:rPr lang="ru-RU" dirty="0" smtClean="0"/>
              <a:t>(2к+1):(к+4).</a:t>
            </a:r>
          </a:p>
          <a:p>
            <a:pPr>
              <a:buNone/>
            </a:pPr>
            <a:endParaRPr lang="be-BY" dirty="0"/>
          </a:p>
          <a:p>
            <a:pPr>
              <a:buNone/>
            </a:pPr>
            <a:r>
              <a:rPr lang="be-BY" dirty="0" smtClean="0"/>
              <a:t>                  Адказ: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e-BY" dirty="0" smtClean="0"/>
              <a:t>Рашыце ўраўненні: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e-BY" dirty="0" smtClean="0"/>
              <a:t>2х-3=а</a:t>
            </a:r>
          </a:p>
          <a:p>
            <a:r>
              <a:rPr lang="be-BY" dirty="0" smtClean="0"/>
              <a:t>5+х=ах</a:t>
            </a:r>
          </a:p>
          <a:p>
            <a:r>
              <a:rPr lang="be-BY" dirty="0" smtClean="0"/>
              <a:t>ах-3=2х-5</a:t>
            </a:r>
          </a:p>
          <a:p>
            <a:r>
              <a:rPr lang="be-BY" dirty="0" smtClean="0"/>
              <a:t>2х-3(х-а)=3+а</a:t>
            </a:r>
          </a:p>
          <a:p>
            <a:r>
              <a:rPr lang="be-BY" dirty="0" smtClean="0"/>
              <a:t>ах-3(1+х)=5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200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Рашэнне задач на даследванне лінейных ураўненняў</vt:lpstr>
      <vt:lpstr>1. Лінейнае ўраўненне</vt:lpstr>
      <vt:lpstr>Рашыць ураўненне</vt:lpstr>
      <vt:lpstr>2. (а+1)х=5</vt:lpstr>
      <vt:lpstr>3. (k+4)x=2k+1</vt:lpstr>
      <vt:lpstr>Рашыце ўраўненні: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Рашэнне задач на даследванне лінейных ураўненняў</dc:title>
  <dc:creator>User</dc:creator>
  <cp:lastModifiedBy>User</cp:lastModifiedBy>
  <cp:revision>14</cp:revision>
  <dcterms:created xsi:type="dcterms:W3CDTF">2012-12-04T19:21:07Z</dcterms:created>
  <dcterms:modified xsi:type="dcterms:W3CDTF">2013-02-05T16:46:16Z</dcterms:modified>
</cp:coreProperties>
</file>